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67" r:id="rId3"/>
    <p:sldId id="264" r:id="rId4"/>
    <p:sldId id="268" r:id="rId5"/>
    <p:sldId id="269" r:id="rId6"/>
    <p:sldId id="275" r:id="rId7"/>
    <p:sldId id="263" r:id="rId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40448D55-BD0D-4AF6-9A40-C4571C1A3C0F}">
          <p14:sldIdLst>
            <p14:sldId id="256"/>
            <p14:sldId id="267"/>
            <p14:sldId id="264"/>
            <p14:sldId id="268"/>
            <p14:sldId id="269"/>
            <p14:sldId id="275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118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еребивочный слайд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08135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113528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731" indent="-425731" algn="l" defTabSz="113528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22419" indent="-354776" algn="l" defTabSz="113528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108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6753" indent="-283822" algn="l" defTabSz="113528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4397" indent="-283822" algn="l" defTabSz="113528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040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9684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7327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4972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644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287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293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0573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22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861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506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115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25986" y="2564904"/>
            <a:ext cx="6492028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 algn="ctr">
              <a:lnSpc>
                <a:spcPts val="4000"/>
              </a:lnSpc>
            </a:pP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ea typeface="Rosatom Light" pitchFamily="34" charset="-52"/>
                <a:cs typeface="Times New Roman" panose="02020603050405020304" pitchFamily="18" charset="0"/>
              </a:rPr>
              <a:t>Проект </a:t>
            </a:r>
          </a:p>
          <a:p>
            <a:pPr algn="ctr">
              <a:lnSpc>
                <a:spcPts val="4000"/>
              </a:lnSpc>
            </a:pP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ea typeface="Rosatom Light" pitchFamily="34" charset="-52"/>
                <a:cs typeface="Times New Roman" panose="02020603050405020304" pitchFamily="18" charset="0"/>
              </a:rPr>
              <a:t>«Атомный диктант»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2314" y="5377915"/>
            <a:ext cx="7430039" cy="1508263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1600" dirty="0">
              <a:solidFill>
                <a:srgbClr val="414042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1D7AD45-8D88-4B0C-9A74-2C64540FF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4536504" cy="1973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98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1771" y="2132856"/>
            <a:ext cx="6646145" cy="3223662"/>
          </a:xfrm>
          <a:prstGeom prst="rect">
            <a:avLst/>
          </a:prstGeom>
        </p:spPr>
        <p:txBody>
          <a:bodyPr vert="horz" lIns="113552" tIns="56775" rIns="113552" bIns="56775" rtlCol="0" anchor="ctr">
            <a:noAutofit/>
          </a:bodyPr>
          <a:lstStyle/>
          <a:p>
            <a:endParaRPr lang="ru-RU" sz="1200" dirty="0">
              <a:solidFill>
                <a:srgbClr val="414042"/>
              </a:solidFill>
              <a:ea typeface="Rosatom Light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2706" y="-66898"/>
            <a:ext cx="5658587" cy="1376432"/>
          </a:xfrm>
          <a:prstGeom prst="rect">
            <a:avLst/>
          </a:prstGeom>
        </p:spPr>
        <p:txBody>
          <a:bodyPr vert="horz" lIns="238502" tIns="119252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проекта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ea typeface="Rosatom Light" pitchFamily="34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5D6839A-BC01-4ED3-8DE2-5FFF2223A6F2}"/>
              </a:ext>
            </a:extLst>
          </p:cNvPr>
          <p:cNvSpPr/>
          <p:nvPr/>
        </p:nvSpPr>
        <p:spPr>
          <a:xfrm>
            <a:off x="421771" y="1916832"/>
            <a:ext cx="8494994" cy="271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Организатором проекта «Атомный диктант» является некоммерческое партнерство «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Альянс АТОМНЫЕ ГОРОДА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Диктант проводится при поддержке Государственной корпорации 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атомной энергии «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Росатом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CED05C-C6D4-43D8-BD1B-BB09CB72E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5199"/>
            <a:ext cx="1728192" cy="751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580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6645" y="2204864"/>
            <a:ext cx="8470709" cy="3595438"/>
          </a:xfrm>
          <a:prstGeom prst="rect">
            <a:avLst/>
          </a:prstGeom>
        </p:spPr>
        <p:txBody>
          <a:bodyPr vert="horz" lIns="113552" tIns="56775" rIns="113552" bIns="56775" rtlCol="0" anchor="ctr">
            <a:no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«Атомный диктант» проводится с целью популяризации знаний об атомной отрасли и повышения интереса к ней со стороны не только жителей городов присутствия Госкорпорации «Росатом», но и жителей других населенных пунктов России 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мира.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различных слоев населения к изучению истории отечественной атомной отрасли, которая по праву является достоянием Российской Федерации;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интереса к России как передовой «атомной» стране 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распространение информации об этом за рубежом;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возможности жителям всех населенных пунктов России 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зарубежных стран принять участие в интеллектуальном соревновании 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 атомной отрасли и узнать свой результат;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средств массовой информации к вопросу популяризации атомной отрасли.</a:t>
            </a:r>
          </a:p>
          <a:p>
            <a:pPr lvl="0">
              <a:spcBef>
                <a:spcPct val="0"/>
              </a:spcBef>
            </a:pPr>
            <a:endParaRPr lang="ru-RU" sz="1200" dirty="0">
              <a:solidFill>
                <a:srgbClr val="414042"/>
              </a:solidFill>
              <a:ea typeface="Rosatom Light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3351" y="53254"/>
            <a:ext cx="7294492" cy="1347693"/>
          </a:xfrm>
          <a:prstGeom prst="rect">
            <a:avLst/>
          </a:prstGeom>
        </p:spPr>
        <p:txBody>
          <a:bodyPr vert="horz" lIns="238502" tIns="119252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ea typeface="Rosatom Light" pitchFamily="34" charset="-52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98A2B07-7FB6-446B-AE15-69C7C9AEE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1" y="188640"/>
            <a:ext cx="1527811" cy="664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717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1771" y="2132856"/>
            <a:ext cx="6646145" cy="3223662"/>
          </a:xfrm>
          <a:prstGeom prst="rect">
            <a:avLst/>
          </a:prstGeom>
        </p:spPr>
        <p:txBody>
          <a:bodyPr vert="horz" lIns="113552" tIns="56775" rIns="113552" bIns="56775" rtlCol="0" anchor="ctr">
            <a:noAutofit/>
          </a:bodyPr>
          <a:lstStyle/>
          <a:p>
            <a:endParaRPr lang="ru-RU" sz="1200" dirty="0">
              <a:solidFill>
                <a:srgbClr val="414042"/>
              </a:solidFill>
              <a:ea typeface="Rosatom Light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-142933"/>
            <a:ext cx="7602249" cy="1525732"/>
          </a:xfrm>
          <a:prstGeom prst="rect">
            <a:avLst/>
          </a:prstGeom>
        </p:spPr>
        <p:txBody>
          <a:bodyPr vert="horz" lIns="238502" tIns="119252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диктанта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ea typeface="Rosatom Light" pitchFamily="34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5D6839A-BC01-4ED3-8DE2-5FFF2223A6F2}"/>
              </a:ext>
            </a:extLst>
          </p:cNvPr>
          <p:cNvSpPr/>
          <p:nvPr/>
        </p:nvSpPr>
        <p:spPr>
          <a:xfrm>
            <a:off x="421771" y="1911199"/>
            <a:ext cx="8470709" cy="3376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Участниками диктанта могут стать жители России и зарубежных стран, владеющие русским языком, независимо от возраста, образования, социальной принадлежности, вероисповедания и гражданства.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 участником можно, зайдя на официальный сайт диктанта, заполнив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короткую регистрационную форму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ответив на все вопросы.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41414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41414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2B8D1DF-F7E1-466E-9567-EF52CDDEF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9" y="224566"/>
            <a:ext cx="1572687" cy="684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04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1771" y="2132856"/>
            <a:ext cx="6646145" cy="3223662"/>
          </a:xfrm>
          <a:prstGeom prst="rect">
            <a:avLst/>
          </a:prstGeom>
        </p:spPr>
        <p:txBody>
          <a:bodyPr vert="horz" lIns="113552" tIns="56775" rIns="113552" bIns="56775" rtlCol="0" anchor="ctr">
            <a:noAutofit/>
          </a:bodyPr>
          <a:lstStyle/>
          <a:p>
            <a:endParaRPr lang="ru-RU" sz="1200" dirty="0">
              <a:solidFill>
                <a:srgbClr val="414042"/>
              </a:solidFill>
              <a:ea typeface="Rosatom Light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8085" y="124333"/>
            <a:ext cx="7890281" cy="1005738"/>
          </a:xfrm>
          <a:prstGeom prst="rect">
            <a:avLst/>
          </a:prstGeom>
        </p:spPr>
        <p:txBody>
          <a:bodyPr vert="horz" lIns="238502" tIns="119252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Rosatom Light" pitchFamily="34" charset="-52"/>
                <a:cs typeface="Times New Roman" panose="02020603050405020304" pitchFamily="18" charset="0"/>
              </a:rPr>
              <a:t>Сроки проведения диктанта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5D6839A-BC01-4ED3-8DE2-5FFF2223A6F2}"/>
              </a:ext>
            </a:extLst>
          </p:cNvPr>
          <p:cNvSpPr/>
          <p:nvPr/>
        </p:nvSpPr>
        <p:spPr>
          <a:xfrm>
            <a:off x="421771" y="2142443"/>
            <a:ext cx="8398701" cy="351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«Атомный диктант» пройдет в период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сентября </a:t>
            </a:r>
            <a:b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14 сентября 2021 года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онлайн-формате на платформе atomdiktant.ru.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(публикация ответов) состоится 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сентября 2021 года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День атомной промышленности.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41414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23B12E2-DFDB-4BA0-BA12-6D962BDC3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9" y="224566"/>
            <a:ext cx="1572687" cy="684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683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1771" y="2132856"/>
            <a:ext cx="6646145" cy="3223662"/>
          </a:xfrm>
          <a:prstGeom prst="rect">
            <a:avLst/>
          </a:prstGeom>
        </p:spPr>
        <p:txBody>
          <a:bodyPr vert="horz" lIns="113552" tIns="56775" rIns="113552" bIns="56775" rtlCol="0" anchor="ctr">
            <a:noAutofit/>
          </a:bodyPr>
          <a:lstStyle/>
          <a:p>
            <a:endParaRPr lang="ru-RU" sz="1200" dirty="0">
              <a:solidFill>
                <a:srgbClr val="414042"/>
              </a:solidFill>
              <a:ea typeface="Rosatom Light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21798" y="37280"/>
            <a:ext cx="5398646" cy="1464202"/>
          </a:xfrm>
          <a:prstGeom prst="rect">
            <a:avLst/>
          </a:prstGeom>
        </p:spPr>
        <p:txBody>
          <a:bodyPr vert="horz" lIns="238502" tIns="119252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Rosatom Light" pitchFamily="34" charset="-52"/>
                <a:cs typeface="Times New Roman" panose="02020603050405020304" pitchFamily="18" charset="0"/>
              </a:rPr>
              <a:t>Организация и проведение диктанта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5D6839A-BC01-4ED3-8DE2-5FFF2223A6F2}"/>
              </a:ext>
            </a:extLst>
          </p:cNvPr>
          <p:cNvSpPr/>
          <p:nvPr/>
        </p:nvSpPr>
        <p:spPr>
          <a:xfrm>
            <a:off x="421771" y="1247945"/>
            <a:ext cx="8398700" cy="49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  <a:tabLst>
                <a:tab pos="1847850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847850" algn="l"/>
              </a:tabLst>
            </a:pP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Диктант проводится в </a:t>
            </a:r>
            <a:r>
              <a:rPr lang="ru-RU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онлайн-формате на сайте </a:t>
            </a:r>
            <a:r>
              <a:rPr lang="en-US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atomdiktant.ru</a:t>
            </a: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 диктанта состоят </a:t>
            </a:r>
            <a:r>
              <a:rPr lang="ru-RU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вопросов закрытого типа</a:t>
            </a: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 том числе заданий на установление верного порядка, выбора лишнего варианта из группы и других вопросов.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847850" algn="l"/>
              </a:tabLst>
            </a:pP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Вариант диктанта состоит </a:t>
            </a:r>
            <a:r>
              <a:rPr lang="ru-RU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30 вопросов</a:t>
            </a: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разделённых на три части, различающиеся по степени сложности. Первая часть (10 вопросов) базового уровня («атомный ликбез») составлена на основе общеизвестных фактов из истории атомной отрасли. Вторая и третья части (по 10 вопросов в каждой) потребует применить образное мышление, системную логику и эрудицию.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847850" algn="l"/>
              </a:tabLst>
            </a:pP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каждый правильный ответ на вопрос участнику начисляется 1 балл, за неправильный – 0 баллов. На каждый вопрос может быть только один правильный ответ. Если участник правильно ответил более чем на 50% вопросов, ему предоставляется </a:t>
            </a:r>
            <a:r>
              <a:rPr lang="ru-RU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диплом участника</a:t>
            </a: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высылаемый на почту.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847850" algn="l"/>
              </a:tabLst>
            </a:pP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Время на выполнение заданий участниками диктанта – </a:t>
            </a:r>
            <a:r>
              <a:rPr lang="ru-RU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более 30 минут</a:t>
            </a: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Написать диктант можно единожды.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Участникам диктанта рекомендуется выполнять задания </a:t>
            </a:r>
            <a:r>
              <a:rPr lang="ru-RU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самостоятельно</a:t>
            </a: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без посторонней помощи и использования внешних источников информации.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10B956E-0A64-452D-A944-0F67BAC22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4" y="260648"/>
            <a:ext cx="1475656" cy="641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845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26341" y="2433240"/>
            <a:ext cx="5491317" cy="99617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algn="ctr">
              <a:lnSpc>
                <a:spcPts val="3780"/>
              </a:lnSpc>
            </a:pPr>
            <a:endParaRPr lang="ru-RU" sz="4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 algn="ctr">
              <a:lnSpc>
                <a:spcPts val="3780"/>
              </a:lnSpc>
            </a:pPr>
            <a:r>
              <a:rPr lang="ru-RU" sz="4100" b="1" dirty="0">
                <a:solidFill>
                  <a:schemeClr val="tx2"/>
                </a:solidFill>
                <a:latin typeface="Times New Roman" panose="02020603050405020304" pitchFamily="18" charset="0"/>
                <a:ea typeface="Rosatom Light" pitchFamily="34" charset="-52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77072"/>
            <a:ext cx="4572794" cy="2497116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Матюсова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Игоревна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  <a:p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Моб. тел.: +7 (910) 461-38-32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matusova@atomgoroda.ru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atomdiktant.ru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17.06.2021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4DEB69-8420-4D42-B616-1A5F0EE09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3813"/>
            <a:ext cx="1602023" cy="696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265831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3911</TotalTime>
  <Words>342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презентация_светлая_4х3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Ковалева</cp:lastModifiedBy>
  <cp:revision>60</cp:revision>
  <cp:lastPrinted>2021-06-17T10:54:31Z</cp:lastPrinted>
  <dcterms:created xsi:type="dcterms:W3CDTF">2019-09-24T12:47:23Z</dcterms:created>
  <dcterms:modified xsi:type="dcterms:W3CDTF">2021-07-06T08:27:04Z</dcterms:modified>
</cp:coreProperties>
</file>