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732" y="92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comp</cp:lastModifiedBy>
  <cp:revision>304</cp:revision>
  <dcterms:created xsi:type="dcterms:W3CDTF">2013-06-12T12:13:19Z</dcterms:created>
  <dcterms:modified xsi:type="dcterms:W3CDTF">2017-09-24T05:21:22Z</dcterms:modified>
</cp:coreProperties>
</file>