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sldIdLst>
    <p:sldId id="256" r:id="rId2"/>
    <p:sldId id="257" r:id="rId3"/>
    <p:sldId id="261" r:id="rId4"/>
    <p:sldId id="262" r:id="rId5"/>
    <p:sldId id="258" r:id="rId6"/>
    <p:sldId id="259" r:id="rId7"/>
    <p:sldId id="264" r:id="rId8"/>
    <p:sldId id="260" r:id="rId9"/>
    <p:sldId id="26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0EF1454-C2F0-4668-A4A9-8DB5C57B3504}" type="datetimeFigureOut">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41639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EF1454-C2F0-4668-A4A9-8DB5C57B3504}" type="datetimeFigureOut">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295373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EF1454-C2F0-4668-A4A9-8DB5C57B3504}" type="datetimeFigureOut">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6011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EF1454-C2F0-4668-A4A9-8DB5C57B3504}" type="datetimeFigureOut">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6434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EF1454-C2F0-4668-A4A9-8DB5C57B3504}" type="datetimeFigureOut">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26741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EF1454-C2F0-4668-A4A9-8DB5C57B3504}" type="datetimeFigureOut">
              <a:rPr lang="ru-RU" smtClean="0"/>
              <a:pPr/>
              <a:t>11.03.2019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299538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0EF1454-C2F0-4668-A4A9-8DB5C57B3504}" type="datetimeFigureOut">
              <a:rPr lang="ru-RU" smtClean="0"/>
              <a:pPr/>
              <a:t>11.03.2019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222467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0EF1454-C2F0-4668-A4A9-8DB5C57B3504}" type="datetimeFigureOut">
              <a:rPr lang="ru-RU" smtClean="0"/>
              <a:pPr/>
              <a:t>11.03.2019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360206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EF1454-C2F0-4668-A4A9-8DB5C57B3504}" type="datetimeFigureOut">
              <a:rPr lang="ru-RU" smtClean="0"/>
              <a:pPr/>
              <a:t>11.03.2019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259368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0EF1454-C2F0-4668-A4A9-8DB5C57B3504}" type="datetimeFigureOut">
              <a:rPr lang="ru-RU" smtClean="0"/>
              <a:pPr/>
              <a:t>11.03.2019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178658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0EF1454-C2F0-4668-A4A9-8DB5C57B3504}" type="datetimeFigureOut">
              <a:rPr lang="ru-RU" smtClean="0"/>
              <a:pPr/>
              <a:t>11.03.2019</a:t>
            </a:fld>
            <a:endParaRPr lang="ru-RU"/>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DA6BEE2-85B5-4C49-96DD-3FE5896CDF8A}" type="slidenum">
              <a:rPr lang="ru-RU" smtClean="0"/>
              <a:pPr/>
              <a:t>‹#›</a:t>
            </a:fld>
            <a:endParaRPr lang="ru-RU"/>
          </a:p>
        </p:txBody>
      </p:sp>
    </p:spTree>
    <p:extLst>
      <p:ext uri="{BB962C8B-B14F-4D97-AF65-F5344CB8AC3E}">
        <p14:creationId xmlns:p14="http://schemas.microsoft.com/office/powerpoint/2010/main" val="128480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F1454-C2F0-4668-A4A9-8DB5C57B3504}" type="datetimeFigureOut">
              <a:rPr lang="ru-RU" smtClean="0"/>
              <a:pPr/>
              <a:t>11.03.2019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6BEE2-85B5-4C49-96DD-3FE5896CDF8A}" type="slidenum">
              <a:rPr lang="ru-RU" smtClean="0"/>
              <a:pPr/>
              <a:t>‹#›</a:t>
            </a:fld>
            <a:endParaRPr lang="ru-RU"/>
          </a:p>
        </p:txBody>
      </p:sp>
    </p:spTree>
    <p:extLst>
      <p:ext uri="{BB962C8B-B14F-4D97-AF65-F5344CB8AC3E}">
        <p14:creationId xmlns:p14="http://schemas.microsoft.com/office/powerpoint/2010/main" val="398867766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Безопасность в сети Интернет</a:t>
            </a:r>
            <a:endParaRPr lang="ru-RU" dirty="0"/>
          </a:p>
        </p:txBody>
      </p:sp>
      <p:sp>
        <p:nvSpPr>
          <p:cNvPr id="4" name="Подзаголовок 3"/>
          <p:cNvSpPr>
            <a:spLocks noGrp="1"/>
          </p:cNvSpPr>
          <p:nvPr>
            <p:ph type="subTitle" idx="1"/>
          </p:nvPr>
        </p:nvSpPr>
        <p:spPr/>
        <p:txBody>
          <a:bodyPr/>
          <a:lstStyle/>
          <a:p>
            <a:endParaRPr lang="ru-RU"/>
          </a:p>
        </p:txBody>
      </p:sp>
    </p:spTree>
    <p:extLst>
      <p:ext uri="{BB962C8B-B14F-4D97-AF65-F5344CB8AC3E}">
        <p14:creationId xmlns:p14="http://schemas.microsoft.com/office/powerpoint/2010/main" val="2465092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518" y="2016086"/>
            <a:ext cx="6927920" cy="4610215"/>
          </a:xfrm>
          <a:prstGeom prst="rect">
            <a:avLst/>
          </a:prstGeom>
        </p:spPr>
      </p:pic>
      <p:sp>
        <p:nvSpPr>
          <p:cNvPr id="3" name="Объект 2"/>
          <p:cNvSpPr>
            <a:spLocks noGrp="1"/>
          </p:cNvSpPr>
          <p:nvPr>
            <p:ph idx="1"/>
          </p:nvPr>
        </p:nvSpPr>
        <p:spPr>
          <a:xfrm>
            <a:off x="1652778" y="745475"/>
            <a:ext cx="8915400" cy="3777622"/>
          </a:xfrm>
        </p:spPr>
        <p:txBody>
          <a:bodyPr/>
          <a:lstStyle/>
          <a:p>
            <a:r>
              <a:rPr lang="ru-RU" sz="2400" i="1" u="sng" dirty="0">
                <a:effectLst>
                  <a:outerShdw blurRad="38100" dist="38100" dir="2700000" algn="tl">
                    <a:srgbClr val="000000">
                      <a:alpha val="43137"/>
                    </a:srgbClr>
                  </a:outerShdw>
                </a:effectLst>
              </a:rPr>
              <a:t>Безопасность в интернете </a:t>
            </a:r>
            <a:r>
              <a:rPr lang="ru-RU" dirty="0"/>
              <a:t>– очень важная проблема нынешнего времени. И касается она всех, от детей до пенсионеров. Она становится все актуальнее в связи с массовым приходом в интернет пользователей, почти, а то и совсем, не подготовленных к угрозам, их поджидающим. </a:t>
            </a:r>
            <a:r>
              <a:rPr lang="ru-RU" dirty="0" smtClean="0"/>
              <a:t>Ведь </a:t>
            </a:r>
            <a:r>
              <a:rPr lang="ru-RU" dirty="0"/>
              <a:t>страдает не один пользователь, а и многие другие, объединенные в одну глобальную </a:t>
            </a:r>
            <a:r>
              <a:rPr lang="ru-RU" dirty="0" smtClean="0"/>
              <a:t>структуру</a:t>
            </a:r>
            <a:endParaRPr lang="ru-RU" dirty="0"/>
          </a:p>
        </p:txBody>
      </p:sp>
    </p:spTree>
    <p:extLst>
      <p:ext uri="{BB962C8B-B14F-4D97-AF65-F5344CB8AC3E}">
        <p14:creationId xmlns:p14="http://schemas.microsoft.com/office/powerpoint/2010/main" val="3923546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21129" t="-1484"/>
          <a:stretch/>
        </p:blipFill>
        <p:spPr>
          <a:xfrm>
            <a:off x="4339806" y="1022156"/>
            <a:ext cx="3389353" cy="2711175"/>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20" y="3477657"/>
            <a:ext cx="5179410" cy="2995426"/>
          </a:xfrm>
          <a:prstGeom prst="rect">
            <a:avLst/>
          </a:prstGeom>
          <a:ln>
            <a:noFill/>
          </a:ln>
          <a:effectLst>
            <a:softEdge rad="112500"/>
          </a:effectLst>
        </p:spPr>
      </p:pic>
      <p:sp>
        <p:nvSpPr>
          <p:cNvPr id="3" name="Объект 2"/>
          <p:cNvSpPr>
            <a:spLocks noGrp="1"/>
          </p:cNvSpPr>
          <p:nvPr>
            <p:ph idx="1"/>
          </p:nvPr>
        </p:nvSpPr>
        <p:spPr>
          <a:xfrm>
            <a:off x="407624" y="1487278"/>
            <a:ext cx="4145344" cy="4985805"/>
          </a:xfrm>
        </p:spPr>
        <p:txBody>
          <a:bodyPr>
            <a:normAutofit fontScale="77500" lnSpcReduction="20000"/>
          </a:bodyPr>
          <a:lstStyle/>
          <a:p>
            <a:r>
              <a:rPr lang="ru-RU" dirty="0"/>
              <a:t>Количество интернет-пользователей в России стремительно </a:t>
            </a:r>
            <a:r>
              <a:rPr lang="ru-RU" dirty="0" smtClean="0"/>
              <a:t>растет, о </a:t>
            </a:r>
            <a:r>
              <a:rPr lang="ru-RU" dirty="0"/>
              <a:t>растет ли уровень знаний о том, как противостоять </a:t>
            </a:r>
            <a:r>
              <a:rPr lang="ru-RU" dirty="0" err="1"/>
              <a:t>киберугрозам</a:t>
            </a:r>
            <a:r>
              <a:rPr lang="ru-RU" dirty="0"/>
              <a:t>? Особенно учитывая, что сегодня в результате взлома аккаунта можно потерять гораздо больше, чем на заре </a:t>
            </a:r>
            <a:r>
              <a:rPr lang="ru-RU" dirty="0" err="1"/>
              <a:t>рунета</a:t>
            </a:r>
            <a:r>
              <a:rPr lang="ru-RU" dirty="0"/>
              <a:t>? Многие эксперты считают, что огромное количество пользователей до сих пор пренебрегают элементарными правилами, фактически сводя на нет своей беспечностью все усилия, прилагаемые онлайн-сервисами для повышения безопасности.</a:t>
            </a: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578" y="324987"/>
            <a:ext cx="4544458" cy="3408344"/>
          </a:xfrm>
          <a:prstGeom prst="rect">
            <a:avLst/>
          </a:prstGeom>
          <a:ln>
            <a:noFill/>
          </a:ln>
          <a:effectLst>
            <a:softEdge rad="112500"/>
          </a:effectLst>
        </p:spPr>
      </p:pic>
    </p:spTree>
    <p:extLst>
      <p:ext uri="{BB962C8B-B14F-4D97-AF65-F5344CB8AC3E}">
        <p14:creationId xmlns:p14="http://schemas.microsoft.com/office/powerpoint/2010/main" val="1387900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09558" y="4934884"/>
            <a:ext cx="9837815" cy="1923116"/>
          </a:xfrm>
        </p:spPr>
        <p:txBody>
          <a:bodyPr>
            <a:normAutofit fontScale="77500" lnSpcReduction="20000"/>
          </a:bodyPr>
          <a:lstStyle/>
          <a:p>
            <a:r>
              <a:rPr lang="ru-RU" dirty="0"/>
              <a:t>Опасности, подстерегающие нас в сети Если сказать кратко, то существуют две основные возможности того, как может ваш компьютер стать жертвой. Первое – вы сами, странствуя по различным сайтам или устанавливая программное обеспечение с непроверенных источников, а иногда и с проверенных, заражаете свой компьютер. Второе – возможна также ситуация, когда злоумышленники преднамеренно, с помощью, например, троянских программ или вирусов, делают ваше устройство источником опасности</a:t>
            </a:r>
            <a:r>
              <a:rPr lang="ru-RU"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072" y="1492180"/>
            <a:ext cx="4762500" cy="308610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591" y="121874"/>
            <a:ext cx="4372767" cy="2913356"/>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477" y="1492180"/>
            <a:ext cx="2739190" cy="2565708"/>
          </a:xfrm>
          <a:prstGeom prst="ellipse">
            <a:avLst/>
          </a:prstGeom>
          <a:ln>
            <a:noFill/>
          </a:ln>
          <a:effectLst>
            <a:softEdge rad="112500"/>
          </a:effectLst>
        </p:spPr>
      </p:pic>
    </p:spTree>
    <p:extLst>
      <p:ext uri="{BB962C8B-B14F-4D97-AF65-F5344CB8AC3E}">
        <p14:creationId xmlns:p14="http://schemas.microsoft.com/office/powerpoint/2010/main" val="24672344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237557">
            <a:off x="5841176" y="466380"/>
            <a:ext cx="1219200" cy="110947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200" y="1887557"/>
            <a:ext cx="3810000" cy="381000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7358" y="3429000"/>
            <a:ext cx="3705225" cy="3429000"/>
          </a:xfrm>
          <a:prstGeom prst="rect">
            <a:avLst/>
          </a:prstGeom>
        </p:spPr>
      </p:pic>
      <p:sp>
        <p:nvSpPr>
          <p:cNvPr id="3" name="Объект 2"/>
          <p:cNvSpPr>
            <a:spLocks noGrp="1"/>
          </p:cNvSpPr>
          <p:nvPr>
            <p:ph idx="1"/>
          </p:nvPr>
        </p:nvSpPr>
        <p:spPr>
          <a:xfrm>
            <a:off x="147579" y="1243193"/>
            <a:ext cx="8915400" cy="3777622"/>
          </a:xfrm>
        </p:spPr>
        <p:txBody>
          <a:bodyPr>
            <a:normAutofit fontScale="92500"/>
          </a:bodyPr>
          <a:lstStyle/>
          <a:p>
            <a:r>
              <a:rPr lang="ru-RU" b="1" u="sng" dirty="0">
                <a:solidFill>
                  <a:srgbClr val="FF0000"/>
                </a:solidFill>
                <a:effectLst>
                  <a:outerShdw blurRad="38100" dist="38100" dir="2700000" algn="tl">
                    <a:srgbClr val="000000">
                      <a:alpha val="43137"/>
                    </a:srgbClr>
                  </a:outerShdw>
                </a:effectLst>
              </a:rPr>
              <a:t>Вирусы</a:t>
            </a:r>
            <a:r>
              <a:rPr lang="ru-RU" dirty="0"/>
              <a:t> - </a:t>
            </a:r>
            <a:r>
              <a:rPr lang="ru-RU" dirty="0">
                <a:solidFill>
                  <a:srgbClr val="C00000"/>
                </a:solidFill>
              </a:rPr>
              <a:t>компьютерные вирусы, сетевые и почтовые черви могут распространяться самостоятельно. Например, если вам приходит подозрительное электронное письмо с вложением – весьма высока вероятность того, что оно содержит компьютерный вирус, который может заразить некоторые файлы на вашем компьютере, испортить или украсть какие-нибудь данные. Троянские программы самостоятельно не распространяются, хотя они могут распространяться с помощью компьютерных вирусов. Их основные цели – красть и уничтожать.</a:t>
            </a:r>
          </a:p>
        </p:txBody>
      </p:sp>
    </p:spTree>
    <p:extLst>
      <p:ext uri="{BB962C8B-B14F-4D97-AF65-F5344CB8AC3E}">
        <p14:creationId xmlns:p14="http://schemas.microsoft.com/office/powerpoint/2010/main" val="1979365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6565" y="3390904"/>
            <a:ext cx="4134996" cy="275863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409" y="1927330"/>
            <a:ext cx="4048125" cy="2686050"/>
          </a:xfrm>
          <a:prstGeom prst="rect">
            <a:avLst/>
          </a:prstGeom>
          <a:ln>
            <a:noFill/>
          </a:ln>
          <a:effectLst>
            <a:softEdge rad="112500"/>
          </a:effectLst>
        </p:spPr>
      </p:pic>
      <p:sp>
        <p:nvSpPr>
          <p:cNvPr id="3" name="Объект 2"/>
          <p:cNvSpPr>
            <a:spLocks noGrp="1"/>
          </p:cNvSpPr>
          <p:nvPr>
            <p:ph idx="1"/>
          </p:nvPr>
        </p:nvSpPr>
        <p:spPr>
          <a:xfrm>
            <a:off x="3028432" y="604959"/>
            <a:ext cx="8915400" cy="3777622"/>
          </a:xfrm>
        </p:spPr>
        <p:txBody>
          <a:bodyPr/>
          <a:lstStyle/>
          <a:p>
            <a:r>
              <a:rPr lang="ru-RU" dirty="0"/>
              <a:t>Для того чтобы взломать защиту ПК, даже если она есть, хакеры применяют целый ряд способов, и пользователи зря думают, что, просто установив антивирус, они избавились от опасности, например, подцепить вредоносную программу. Поэтому, прежде чем искать информацию о том, как правильно соблюдать безопасность в сети интернет, нужно понять, а откуда берутся вирусы и трояны. </a:t>
            </a: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182" y="1411240"/>
            <a:ext cx="2381250" cy="2552700"/>
          </a:xfrm>
          <a:prstGeom prst="rect">
            <a:avLst/>
          </a:prstGeom>
        </p:spPr>
      </p:pic>
    </p:spTree>
    <p:extLst>
      <p:ext uri="{BB962C8B-B14F-4D97-AF65-F5344CB8AC3E}">
        <p14:creationId xmlns:p14="http://schemas.microsoft.com/office/powerpoint/2010/main" val="165140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69" y="2607733"/>
            <a:ext cx="4050194" cy="4050194"/>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149" y="2955134"/>
            <a:ext cx="5854299" cy="3902866"/>
          </a:xfrm>
          <a:prstGeom prst="rect">
            <a:avLst/>
          </a:prstGeom>
        </p:spPr>
      </p:pic>
      <p:sp>
        <p:nvSpPr>
          <p:cNvPr id="2" name="Заголовок 1"/>
          <p:cNvSpPr>
            <a:spLocks noGrp="1"/>
          </p:cNvSpPr>
          <p:nvPr>
            <p:ph type="title"/>
          </p:nvPr>
        </p:nvSpPr>
        <p:spPr>
          <a:xfrm>
            <a:off x="1832761" y="139368"/>
            <a:ext cx="8911687" cy="1280890"/>
          </a:xfrm>
        </p:spPr>
        <p:txBody>
          <a:bodyPr>
            <a:normAutofit fontScale="90000"/>
          </a:bodyPr>
          <a:lstStyle/>
          <a:p>
            <a:r>
              <a:rPr lang="ru-RU" dirty="0"/>
              <a:t>Теперь немного информации о том, как обеспечить безопасность работы в сети интернет. </a:t>
            </a:r>
            <a:br>
              <a:rPr lang="ru-RU" dirty="0"/>
            </a:br>
            <a:endParaRPr lang="ru-RU" dirty="0"/>
          </a:p>
        </p:txBody>
      </p:sp>
      <p:sp>
        <p:nvSpPr>
          <p:cNvPr id="3" name="Объект 2"/>
          <p:cNvSpPr>
            <a:spLocks noGrp="1"/>
          </p:cNvSpPr>
          <p:nvPr>
            <p:ph idx="1"/>
          </p:nvPr>
        </p:nvSpPr>
        <p:spPr>
          <a:xfrm>
            <a:off x="3551761" y="1755607"/>
            <a:ext cx="7425120" cy="3966072"/>
          </a:xfrm>
        </p:spPr>
        <p:txBody>
          <a:bodyPr/>
          <a:lstStyle/>
          <a:p>
            <a:r>
              <a:rPr lang="ru-RU" dirty="0" smtClean="0">
                <a:solidFill>
                  <a:schemeClr val="tx1">
                    <a:lumMod val="95000"/>
                    <a:lumOff val="5000"/>
                  </a:schemeClr>
                </a:solidFill>
              </a:rPr>
              <a:t>Удаляйте </a:t>
            </a:r>
            <a:r>
              <a:rPr lang="ru-RU" dirty="0">
                <a:solidFill>
                  <a:schemeClr val="tx1">
                    <a:lumMod val="95000"/>
                    <a:lumOff val="5000"/>
                  </a:schemeClr>
                </a:solidFill>
              </a:rPr>
              <a:t>сразу же все письма подозрительного содержания, не вздумайте открывать файлы из неизвестных источников. Игнорируйте все предложения легкого заработка, никому не высылайте свои пароли, не переходите по подозрительным ссылкам. Используйте только сложные пароли, состоящие из сложного набора цифр, букв и символов. Для каждого случая назначайте свой, оригинальный. </a:t>
            </a:r>
          </a:p>
        </p:txBody>
      </p:sp>
    </p:spTree>
    <p:extLst>
      <p:ext uri="{BB962C8B-B14F-4D97-AF65-F5344CB8AC3E}">
        <p14:creationId xmlns:p14="http://schemas.microsoft.com/office/powerpoint/2010/main" val="41894931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3626" y="2686853"/>
            <a:ext cx="3600450" cy="2962275"/>
          </a:xfrm>
          <a:prstGeom prst="rect">
            <a:avLst/>
          </a:prstGeom>
        </p:spPr>
      </p:pic>
      <p:sp>
        <p:nvSpPr>
          <p:cNvPr id="2" name="Заголовок 1"/>
          <p:cNvSpPr>
            <a:spLocks noGrp="1"/>
          </p:cNvSpPr>
          <p:nvPr>
            <p:ph type="title"/>
          </p:nvPr>
        </p:nvSpPr>
        <p:spPr>
          <a:xfrm>
            <a:off x="1601407" y="558009"/>
            <a:ext cx="8911687" cy="1280890"/>
          </a:xfrm>
        </p:spPr>
        <p:txBody>
          <a:bodyPr>
            <a:normAutofit/>
          </a:bodyPr>
          <a:lstStyle/>
          <a:p>
            <a:r>
              <a:rPr lang="ru-RU" dirty="0"/>
              <a:t>Дети и </a:t>
            </a:r>
            <a:r>
              <a:rPr lang="ru-RU" dirty="0" smtClean="0"/>
              <a:t>интернет</a:t>
            </a:r>
            <a:endParaRPr lang="ru-RU" dirty="0"/>
          </a:p>
        </p:txBody>
      </p:sp>
      <p:sp>
        <p:nvSpPr>
          <p:cNvPr id="3" name="Объект 2"/>
          <p:cNvSpPr>
            <a:spLocks noGrp="1"/>
          </p:cNvSpPr>
          <p:nvPr>
            <p:ph idx="1"/>
          </p:nvPr>
        </p:nvSpPr>
        <p:spPr>
          <a:xfrm>
            <a:off x="649995" y="1520327"/>
            <a:ext cx="3620877" cy="7700209"/>
          </a:xfrm>
        </p:spPr>
        <p:txBody>
          <a:bodyPr>
            <a:normAutofit fontScale="92500" lnSpcReduction="10000"/>
          </a:bodyPr>
          <a:lstStyle/>
          <a:p>
            <a:r>
              <a:rPr lang="ru-RU" dirty="0"/>
              <a:t>В ней есть очень много информации, доступа к которой у детей быть не должно. Ко всему прочему, их нужно научить, как не "наловить" вирусов и троянов. Кто же им поможет с этим, как не взрослые. К тому же очень важна и информационная безопасность в сети интернет, так как дети – совсем неискушенные пользователи. Они легко могут попасться на удочку опытного мошенника или злоумышленника.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266" y="345181"/>
            <a:ext cx="4931504" cy="3285615"/>
          </a:xfrm>
          <a:prstGeom prst="rect">
            <a:avLst/>
          </a:prstGeom>
          <a:ln>
            <a:noFill/>
          </a:ln>
          <a:effectLst>
            <a:softEdge rad="112500"/>
          </a:effectLst>
        </p:spPr>
      </p:pic>
    </p:spTree>
    <p:extLst>
      <p:ext uri="{BB962C8B-B14F-4D97-AF65-F5344CB8AC3E}">
        <p14:creationId xmlns:p14="http://schemas.microsoft.com/office/powerpoint/2010/main" val="2971135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423" y="3383548"/>
            <a:ext cx="4296808" cy="2864539"/>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8098" y="771749"/>
            <a:ext cx="3322623" cy="2036813"/>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6176" y="3610182"/>
            <a:ext cx="4219212" cy="3148666"/>
          </a:xfrm>
          <a:prstGeom prst="rect">
            <a:avLst/>
          </a:prstGeom>
          <a:ln>
            <a:noFill/>
          </a:ln>
          <a:effectLst>
            <a:softEdge rad="112500"/>
          </a:effectLst>
        </p:spPr>
      </p:pic>
      <p:sp>
        <p:nvSpPr>
          <p:cNvPr id="2" name="Заголовок 1"/>
          <p:cNvSpPr>
            <a:spLocks noGrp="1"/>
          </p:cNvSpPr>
          <p:nvPr>
            <p:ph type="title"/>
          </p:nvPr>
        </p:nvSpPr>
        <p:spPr>
          <a:xfrm>
            <a:off x="1502255" y="613093"/>
            <a:ext cx="8911687" cy="1280890"/>
          </a:xfrm>
        </p:spPr>
        <p:txBody>
          <a:bodyPr/>
          <a:lstStyle/>
          <a:p>
            <a:r>
              <a:rPr lang="ru-RU" dirty="0"/>
              <a:t>Рекомендации</a:t>
            </a:r>
          </a:p>
        </p:txBody>
      </p:sp>
      <p:sp>
        <p:nvSpPr>
          <p:cNvPr id="3" name="Объект 2"/>
          <p:cNvSpPr>
            <a:spLocks noGrp="1"/>
          </p:cNvSpPr>
          <p:nvPr>
            <p:ph idx="1"/>
          </p:nvPr>
        </p:nvSpPr>
        <p:spPr>
          <a:xfrm>
            <a:off x="529058" y="1527672"/>
            <a:ext cx="8915400" cy="3777622"/>
          </a:xfrm>
        </p:spPr>
        <p:txBody>
          <a:bodyPr>
            <a:normAutofit lnSpcReduction="10000"/>
          </a:bodyPr>
          <a:lstStyle/>
          <a:p>
            <a:r>
              <a:rPr lang="ru-RU" dirty="0" smtClean="0"/>
              <a:t>Сделайте </a:t>
            </a:r>
            <a:r>
              <a:rPr lang="ru-RU" dirty="0"/>
              <a:t>так, чтобы дети делились с вами всеми своими неудачами и успехами при освоении интернета. </a:t>
            </a:r>
            <a:endParaRPr lang="ru-RU" dirty="0" smtClean="0"/>
          </a:p>
          <a:p>
            <a:r>
              <a:rPr lang="ru-RU" dirty="0" smtClean="0"/>
              <a:t>Научите </a:t>
            </a:r>
            <a:r>
              <a:rPr lang="ru-RU" dirty="0"/>
              <a:t>ребенка рассказывать обо всем, что вызывает у него беспокойство. </a:t>
            </a:r>
            <a:endParaRPr lang="ru-RU" dirty="0" smtClean="0"/>
          </a:p>
          <a:p>
            <a:r>
              <a:rPr lang="ru-RU" dirty="0" smtClean="0"/>
              <a:t>Расскажите</a:t>
            </a:r>
            <a:r>
              <a:rPr lang="ru-RU" dirty="0"/>
              <a:t>, как соблюдать конфиденциальность, помогите выбрать регистрационные данные, не разглашающие реальных, ведь информационная безопасность в сети интернет – залог того, что удастся избежать многих неприятностей. </a:t>
            </a:r>
          </a:p>
        </p:txBody>
      </p:sp>
    </p:spTree>
    <p:extLst>
      <p:ext uri="{BB962C8B-B14F-4D97-AF65-F5344CB8AC3E}">
        <p14:creationId xmlns:p14="http://schemas.microsoft.com/office/powerpoint/2010/main" val="2425595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TotalTime>
  <Words>491</Words>
  <Application>Microsoft Office PowerPoint</Application>
  <PresentationFormat>Широкоэкранный</PresentationFormat>
  <Paragraphs>14</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Calibri Light</vt:lpstr>
      <vt:lpstr>Тема Office</vt:lpstr>
      <vt:lpstr>Безопасность в сети Интернет</vt:lpstr>
      <vt:lpstr>Презентация PowerPoint</vt:lpstr>
      <vt:lpstr>Презентация PowerPoint</vt:lpstr>
      <vt:lpstr>Презентация PowerPoint</vt:lpstr>
      <vt:lpstr>Презентация PowerPoint</vt:lpstr>
      <vt:lpstr>Презентация PowerPoint</vt:lpstr>
      <vt:lpstr>Теперь немного информации о том, как обеспечить безопасность работы в сети интернет.  </vt:lpstr>
      <vt:lpstr>Дети и интернет</vt:lpstr>
      <vt:lpstr>Рекомендации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в сети Интернет</dc:title>
  <dc:creator>User</dc:creator>
  <cp:lastModifiedBy>admin</cp:lastModifiedBy>
  <cp:revision>10</cp:revision>
  <dcterms:created xsi:type="dcterms:W3CDTF">2015-12-14T15:49:41Z</dcterms:created>
  <dcterms:modified xsi:type="dcterms:W3CDTF">2019-03-11T09:47:54Z</dcterms:modified>
</cp:coreProperties>
</file>